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36" autoAdjust="0"/>
    <p:restoredTop sz="94660"/>
  </p:normalViewPr>
  <p:slideViewPr>
    <p:cSldViewPr snapToGrid="0">
      <p:cViewPr varScale="1">
        <p:scale>
          <a:sx n="86" d="100"/>
          <a:sy n="86" d="100"/>
        </p:scale>
        <p:origin x="88" y="1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C4BBA-6888-18CE-F463-6BF57D900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9B5853-0EE6-DDDF-B887-EE0DCE1F7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5B5EA-6D86-E0F1-5CBE-569781B40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B7C16-5222-D8F8-5524-DA612896B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A039C-81B0-4309-AF0E-BBDC64FF9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20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65816-F110-4EFD-57C5-226354991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86B7DF-E479-AEA3-9415-74E8F849D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CC352-FA4A-468E-BF9E-1A313B52A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A4EA0-7EE9-DF0B-F646-4097C27F1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8DE87-0B22-F201-D681-D972F0158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7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412C8B-FC82-C8E9-8C43-98E437B515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1F23E3-CD1A-4EC1-5382-9DE30145BD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8FB23-0791-77FB-B39C-CCD93DAE7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DD71-3D49-B844-27A6-C9B863699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CEF32-DCE5-6FAA-4A39-89A92CF84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83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FB97B-9710-00E9-D866-BC700355C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D22BC-6012-B602-F1DC-FD498D7CB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C5AF0-70E5-4250-8083-57BB4F0E0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C686F-31A4-1F31-DA09-21C4A8876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0D2-993A-1838-56B1-F17695210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525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C2D5B-EA83-805D-9547-FA14EED7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26741-4DD9-2BFF-2F6C-7112FE39A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83B842-D51E-A440-E9FC-78F5AA3CD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1AE48-2811-12FF-C008-7E4083422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06DD2-AFB6-012B-94C8-3308C8AF7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485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F382-815A-4E86-5078-DC10EE8E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5A43B-8706-4FA7-9626-B5A10EFC92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6496C-5176-F614-4E0B-CC43D7395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8F638A-1492-4EFF-0F57-39D84A46F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A320F-FAC9-9D22-E0B2-5B597045C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1A36B-9232-43BD-61F3-004DE63CB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44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91BEB-26D4-A038-DDF8-F511713BC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109C6-B372-58B9-E2E5-2352AD4B0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D65604-E4B6-F8AA-3A40-AD3055AD2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1869B3-8D4C-CE37-A7CC-F6EE47C308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D70CA1-D641-E7EC-F076-C0D6199EDA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E0F6A9-6DA6-51E3-9DCC-CDB4415DE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76DD4D-6AC8-3648-3477-4730F91DF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8D4699-E109-A6FD-B6D5-31ECBD69B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147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0D2AB-C56F-336E-A0D0-F64465A96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EF74CF-DB1E-B977-738F-CE5A39B28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2275B8-5CD7-9809-5DB9-85194D1EC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F6585B-F6D6-612A-4A10-3760CBAE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26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05ADA5-503C-6825-F703-50AC91D3A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3B4F06-DE9C-0119-A5BA-DFD5825AE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26003-6650-7B1D-8B20-9FA8E65FC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523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5FAC6-0844-4290-764E-9E6446D5A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D6416-870A-A3A2-F12F-018579539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771E9F-BA61-7051-DE7B-B9DF94FC7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CA3E9-18EE-F965-B0D9-6A3A33776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62E20-3DF8-00FC-C3A7-017787ADF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9B45B-0C57-5017-4BA4-24BF3CA4D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367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55DB2-1C43-DD13-60EB-FE0083A35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13F7DE-ADC7-F931-C83F-1E600AEB09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5CAFA-86D5-AAE2-A315-4E1BF2A07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E54D10-21AE-7371-25BC-F5F4992F9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FD130E-3762-036D-7077-3BE41B739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3C4C8-6CD9-E569-8011-4DC2195DA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421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46435C-BA13-0490-BA31-923925C6F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4FB50-4384-3840-33E1-8CE864517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E1A63-3ADD-9AE6-D4BF-4228A586A1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9AE96-56F8-4797-A734-F152289DA261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02506-DD8B-824C-5210-24519537F1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55AF2-808B-D8B1-FF8E-FB0D251BCD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72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6C26F-8879-B20F-9538-935832B8C5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UCSD Embedded C Assignment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7B292-4D76-D303-A564-BE0DD52CD7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</a:t>
            </a:r>
          </a:p>
          <a:p>
            <a:r>
              <a:rPr lang="en-US" dirty="0"/>
              <a:t>Hsuankai Chang</a:t>
            </a:r>
          </a:p>
          <a:p>
            <a:r>
              <a:rPr lang="en-US" dirty="0"/>
              <a:t>hsuankac@umich.edu</a:t>
            </a:r>
          </a:p>
        </p:txBody>
      </p:sp>
    </p:spTree>
    <p:extLst>
      <p:ext uri="{BB962C8B-B14F-4D97-AF65-F5344CB8AC3E}">
        <p14:creationId xmlns:p14="http://schemas.microsoft.com/office/powerpoint/2010/main" val="341623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1748C-7100-0B59-F7D3-4DBDF944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</a:t>
            </a:r>
            <a:r>
              <a:rPr lang="en-US" sz="2200" dirty="0">
                <a:solidFill>
                  <a:schemeClr val="bg1"/>
                </a:solidFill>
              </a:rPr>
              <a:t>9. Generate code</a:t>
            </a:r>
            <a:endParaRPr lang="en-US" sz="2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512B27-9F4D-77BE-CBEB-888F37E16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128" y="1492035"/>
            <a:ext cx="8319744" cy="487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059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1748C-7100-0B59-F7D3-4DBDF944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</a:t>
            </a:r>
            <a:r>
              <a:rPr lang="en-US" sz="2200" dirty="0">
                <a:solidFill>
                  <a:schemeClr val="bg1"/>
                </a:solidFill>
              </a:rPr>
              <a:t>10. In </a:t>
            </a:r>
            <a:r>
              <a:rPr lang="en-US" sz="2200" dirty="0" err="1">
                <a:solidFill>
                  <a:schemeClr val="bg1"/>
                </a:solidFill>
              </a:rPr>
              <a:t>main.c</a:t>
            </a:r>
            <a:r>
              <a:rPr lang="en-US" sz="2200" dirty="0">
                <a:solidFill>
                  <a:schemeClr val="bg1"/>
                </a:solidFill>
              </a:rPr>
              <a:t>, type the code below to send message to UART1 every 5 second, and to UART4 every 10 seconds</a:t>
            </a:r>
            <a:endParaRPr lang="en-US" sz="2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DC1B4A-D300-4959-09A9-380335D69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964" y="1561595"/>
            <a:ext cx="5412059" cy="501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549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1748C-7100-0B59-F7D3-4DBDF944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</a:t>
            </a:r>
            <a:r>
              <a:rPr lang="en-US" sz="2200" dirty="0">
                <a:solidFill>
                  <a:schemeClr val="bg1"/>
                </a:solidFill>
              </a:rPr>
              <a:t>11. Build the code, run in debug mode and open Tera Term to see if we can see the UART1 message</a:t>
            </a:r>
            <a:endParaRPr lang="en-US" sz="2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DEE977-F48A-ECAF-36AE-6A6630C41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158" y="1491412"/>
            <a:ext cx="6207684" cy="522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056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1748C-7100-0B59-F7D3-4DBDF944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</a:t>
            </a:r>
            <a:r>
              <a:rPr lang="en-US" sz="2200" dirty="0">
                <a:solidFill>
                  <a:schemeClr val="bg1"/>
                </a:solidFill>
              </a:rPr>
              <a:t>12. Switch </a:t>
            </a:r>
            <a:r>
              <a:rPr lang="en-US" sz="2200" dirty="0" err="1">
                <a:solidFill>
                  <a:schemeClr val="bg1"/>
                </a:solidFill>
              </a:rPr>
              <a:t>Teram</a:t>
            </a:r>
            <a:r>
              <a:rPr lang="en-US" sz="2200" dirty="0">
                <a:solidFill>
                  <a:schemeClr val="bg1"/>
                </a:solidFill>
              </a:rPr>
              <a:t> Term serial port to see if we can UART4 message, test </a:t>
            </a:r>
            <a:r>
              <a:rPr lang="en-US" sz="2200">
                <a:solidFill>
                  <a:schemeClr val="bg1"/>
                </a:solidFill>
              </a:rPr>
              <a:t>is successful</a:t>
            </a:r>
            <a:endParaRPr lang="en-US" sz="2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337C13-5D66-823B-5D70-7E51112CB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983" y="1506071"/>
            <a:ext cx="6840033" cy="518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98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1748C-7100-0B59-F7D3-4DBDF944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Appendix. I use USB to UART converter and connect UART4 Rx and Tx to it</a:t>
            </a:r>
            <a:endParaRPr lang="en-US" sz="2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picture containing electronics, electronic engineering, cable, electronic device&#10;&#10;Description automatically generated">
            <a:extLst>
              <a:ext uri="{FF2B5EF4-FFF2-40B4-BE49-F238E27FC236}">
                <a16:creationId xmlns:a16="http://schemas.microsoft.com/office/drawing/2014/main" id="{41068154-C485-9A62-87A7-E08EC3900B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339" y="1751360"/>
            <a:ext cx="3523321" cy="469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26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F8E12B-1468-2E9D-7ACA-BF7DAAEB6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1. Startup STM32CubeIDE and create new STM32 project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5719F8-9F6F-2466-4CAE-CA039FD1C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939" y="1760019"/>
            <a:ext cx="8316635" cy="448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49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D56AD1-4506-4364-52DF-058EE976B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2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2. </a:t>
            </a:r>
            <a:r>
              <a:rPr lang="en-US" sz="2400" dirty="0">
                <a:solidFill>
                  <a:schemeClr val="bg1"/>
                </a:solidFill>
              </a:rPr>
              <a:t>Access board selector and t</a:t>
            </a:r>
            <a:r>
              <a:rPr lang="en-US" sz="2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ype in the board you use, click Next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92D20E-8C59-60B4-6F44-9DC52328AF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105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5E1BDE-F8C3-089B-88DA-16CCB292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3. </a:t>
            </a:r>
            <a:r>
              <a:rPr lang="en-US" sz="2400" dirty="0">
                <a:solidFill>
                  <a:schemeClr val="bg1"/>
                </a:solidFill>
              </a:rPr>
              <a:t>Enter the project name then click Next</a:t>
            </a:r>
            <a:endParaRPr lang="en-US" sz="2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C25A9B-EA70-F588-D3B7-1085B55BB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1060" y="1637219"/>
            <a:ext cx="4841868" cy="511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904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1748C-7100-0B59-F7D3-4DBDF944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</a:t>
            </a:r>
            <a:r>
              <a:rPr lang="en-US" sz="2400" dirty="0">
                <a:solidFill>
                  <a:schemeClr val="bg1"/>
                </a:solidFill>
              </a:rPr>
              <a:t>4</a:t>
            </a:r>
            <a:r>
              <a:rPr lang="en-US" sz="2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. </a:t>
            </a:r>
            <a:r>
              <a:rPr lang="en-US" sz="2400" dirty="0">
                <a:solidFill>
                  <a:schemeClr val="bg1"/>
                </a:solidFill>
              </a:rPr>
              <a:t>See the firmware package name and version</a:t>
            </a:r>
            <a:endParaRPr lang="en-US" sz="2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F3E83-7F43-E09A-2616-39F89F579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102" y="1944210"/>
            <a:ext cx="5283796" cy="443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507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F43A6-3706-0B68-A4A6-386DD7FAF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5. Click yes to initialize all peripherals to default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A10C27-A3E0-65DE-28B1-4B281169C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712" y="1800225"/>
            <a:ext cx="688657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019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1748C-7100-0B59-F7D3-4DBDF944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6. When in .</a:t>
            </a:r>
            <a:r>
              <a:rPr lang="en-US" sz="2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ioc</a:t>
            </a:r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file, click Pinout &amp; Configurations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62BA03-03A2-3F93-4F01-E1EC6F915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297" y="1675227"/>
            <a:ext cx="8137406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791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1748C-7100-0B59-F7D3-4DBDF944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7. </a:t>
            </a:r>
            <a:r>
              <a:rPr lang="en-US" sz="2200" dirty="0">
                <a:solidFill>
                  <a:schemeClr val="bg1"/>
                </a:solidFill>
              </a:rPr>
              <a:t>C</a:t>
            </a:r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heck the setting for USART1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A10465-2326-8C51-4042-630D19B82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342" y="1477730"/>
            <a:ext cx="7885316" cy="513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901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1748C-7100-0B59-F7D3-4DBDF944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</a:t>
            </a:r>
            <a:r>
              <a:rPr lang="en-US" sz="2200" dirty="0">
                <a:solidFill>
                  <a:schemeClr val="bg1"/>
                </a:solidFill>
              </a:rPr>
              <a:t>8</a:t>
            </a:r>
            <a:r>
              <a:rPr lang="en-US" sz="2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. Enable </a:t>
            </a:r>
            <a:r>
              <a:rPr lang="en-US" sz="2200" dirty="0">
                <a:solidFill>
                  <a:schemeClr val="bg1"/>
                </a:solidFill>
              </a:rPr>
              <a:t>UART4 connection</a:t>
            </a:r>
            <a:endParaRPr lang="en-US" sz="2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0ECAA0-6094-EC7F-FC5E-27856AA65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835" y="1489835"/>
            <a:ext cx="6482329" cy="513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990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188</Words>
  <Application>Microsoft Office PowerPoint</Application>
  <PresentationFormat>Widescreen</PresentationFormat>
  <Paragraphs>17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UCSD Embedded C Assignment 7</vt:lpstr>
      <vt:lpstr>Step 1. Startup STM32CubeIDE and create new STM32 project</vt:lpstr>
      <vt:lpstr>Step 2. Access board selector and type in the board you use, click Next</vt:lpstr>
      <vt:lpstr>Step 3. Enter the project name then click Next</vt:lpstr>
      <vt:lpstr>Step 4. See the firmware package name and version</vt:lpstr>
      <vt:lpstr>Step 5. Click yes to initialize all peripherals to default</vt:lpstr>
      <vt:lpstr>Step 6. When in .ioc file, click Pinout &amp; Configurations</vt:lpstr>
      <vt:lpstr>Step 7. Check the setting for USART1</vt:lpstr>
      <vt:lpstr>Step 8. Enable UART4 connection</vt:lpstr>
      <vt:lpstr>Step 9. Generate code</vt:lpstr>
      <vt:lpstr>Step 10. In main.c, type the code below to send message to UART1 every 5 second, and to UART4 every 10 seconds</vt:lpstr>
      <vt:lpstr>Step 11. Build the code, run in debug mode and open Tera Term to see if we can see the UART1 message</vt:lpstr>
      <vt:lpstr>Step 12. Switch Teram Term serial port to see if we can UART4 message, test is successful</vt:lpstr>
      <vt:lpstr>Appendix. I use USB to UART converter and connect UART4 Rx and Tx to 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USCD Embedded C Assignment 1</dc:title>
  <dc:creator>Hsuan-Kai Chang</dc:creator>
  <cp:lastModifiedBy>Hsuan-Kai Chang</cp:lastModifiedBy>
  <cp:revision>155</cp:revision>
  <dcterms:created xsi:type="dcterms:W3CDTF">2023-03-30T20:23:47Z</dcterms:created>
  <dcterms:modified xsi:type="dcterms:W3CDTF">2023-05-12T17:52:04Z</dcterms:modified>
</cp:coreProperties>
</file>

<file path=docProps/thumbnail.jpeg>
</file>